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56" r:id="rId3"/>
    <p:sldId id="257" r:id="rId4"/>
    <p:sldId id="259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D197B-F316-442F-8D9D-4A3F2A2F7EEF}" type="datetimeFigureOut">
              <a:rPr lang="ru-RU" smtClean="0"/>
              <a:pPr/>
              <a:t>06.04.2016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15B7D-B2B5-4538-B85E-0D6E3C0C01A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63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DD15D-2979-4BF0-8E0C-3DF4CB62F9B0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CE-7CCC-479E-B15D-51B1CEB4CB79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4B849-56FE-4915-9224-E112BA3DE170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F5C7-8A76-41AE-8256-301ECC49D8B6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805E-0779-454E-B0C7-2D8BA7C3D569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32E6AFC-2943-4F6F-A2AC-3B002C1ABDA7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5E4E-D3F1-4EBA-918D-2FF4FE92D942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5211-0C63-44AB-9071-BDEAEDF5604D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C5C0-9798-455A-AB36-4F2E16DB17B5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2944B-247B-4379-8D0F-E1A5757B60F1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85254E4-7C0C-4EAA-B979-1909DBDB03BF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7FA6A2D-72D0-4BF7-BC56-476591B0525C}" type="datetime1">
              <a:rPr lang="ru-RU" smtClean="0"/>
              <a:pPr/>
              <a:t>06.04.2016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   </a:t>
            </a: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16008BB-135E-45FE-9835-13623348CF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_________Microsoft_Word1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&#1084;&#1072;&#1084;&#1091;&#1089;&#1100;&#1082;&#1080;.&#1088;&#1092;/dom/prazdnik-/novyy-god-?id=936" TargetMode="External"/><Relationship Id="rId2" Type="http://schemas.openxmlformats.org/officeDocument/2006/relationships/hyperlink" Target="http://ruslania.com/pictures/big/4601250250953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tkam.e-papa.ru/zagadki/3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sz="1800" dirty="0" smtClean="0"/>
          </a:p>
          <a:p>
            <a:pPr algn="ctr">
              <a:lnSpc>
                <a:spcPct val="170000"/>
              </a:lnSpc>
              <a:buNone/>
            </a:pPr>
            <a:r>
              <a:rPr lang="ru-RU" sz="1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Занятие</a:t>
            </a:r>
          </a:p>
          <a:p>
            <a:pPr algn="ctr">
              <a:lnSpc>
                <a:spcPct val="170000"/>
              </a:lnSpc>
              <a:buNone/>
            </a:pPr>
            <a:r>
              <a:rPr lang="ru-RU" sz="1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11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Щелыково</a:t>
            </a:r>
            <a:r>
              <a:rPr lang="ru-RU" sz="1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музей-заповедник А.Н.Островского»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 algn="ctr">
              <a:lnSpc>
                <a:spcPct val="170000"/>
              </a:lnSpc>
              <a:buNone/>
            </a:pPr>
            <a:endParaRPr lang="ru-RU" sz="5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lnSpc>
                <a:spcPct val="170000"/>
              </a:lnSpc>
              <a:buNone/>
            </a:pPr>
            <a:endParaRPr lang="ru-RU" sz="55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lnSpc>
                <a:spcPct val="170000"/>
              </a:lnSpc>
              <a:buNone/>
            </a:pPr>
            <a:r>
              <a:rPr lang="ru-RU" sz="5500" b="1" dirty="0" smtClean="0">
                <a:solidFill>
                  <a:schemeClr val="accent6">
                    <a:lumMod val="75000"/>
                  </a:schemeClr>
                </a:solidFill>
              </a:rPr>
              <a:t>Выполнила</a:t>
            </a:r>
            <a:r>
              <a:rPr lang="ru-RU" sz="5500" b="1" dirty="0" smtClean="0">
                <a:solidFill>
                  <a:schemeClr val="accent6">
                    <a:lumMod val="75000"/>
                  </a:schemeClr>
                </a:solidFill>
              </a:rPr>
              <a:t>: Губанова Татьяна Владимировна </a:t>
            </a:r>
            <a:r>
              <a:rPr lang="ru-RU" sz="5500" b="1" dirty="0" smtClean="0">
                <a:solidFill>
                  <a:schemeClr val="accent6">
                    <a:lumMod val="75000"/>
                  </a:schemeClr>
                </a:solidFill>
              </a:rPr>
              <a:t>– заведующий библиотекой муниципального бюджетного общеобразовательного учреждения города Костромы «Лицей №17»</a:t>
            </a:r>
            <a:endParaRPr lang="ru-RU" sz="5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http://artclassic.edu.ru/attach.asp?a_no=1053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139952" y="188640"/>
            <a:ext cx="840693" cy="1080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D:\документы_ученик\АРС\А.Н.Островский заготовки для фильма\заготовки для фильма щелыково\щелыково\4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028384" y="238255"/>
            <a:ext cx="845981" cy="958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D:\документы_ученик\АРС\А.Н.Островский заготовки для фильма\заготовки для фильма щелыково\щелыково\5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1178" y="260648"/>
            <a:ext cx="1214478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 descr="D:\документы_ученик\АРС\А.Н.Островский заготовки для фильма\заготовки для фильма щелыково\щелыково\6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564282" y="260648"/>
            <a:ext cx="1279526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2" descr="F:\С диска Document\22222\А.Н.Островский\заготовки для фильма щелыково\щелыково\кабинет-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16596" y="232668"/>
            <a:ext cx="1367772" cy="964084"/>
          </a:xfrm>
          <a:prstGeom prst="rect">
            <a:avLst/>
          </a:prstGeom>
          <a:noFill/>
        </p:spPr>
      </p:pic>
      <p:pic>
        <p:nvPicPr>
          <p:cNvPr id="9" name="Picture 2" descr="D:\документы_ученик\АРС\А.Н.Островский заготовки для фильма\заготовки для фильма щелыково\щелыково\72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5400000">
            <a:off x="2912083" y="328923"/>
            <a:ext cx="936102" cy="7995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3" descr="D:\документы_ученик\АРС\А.Н.Островский заготовки для фильма\заготовки для фильма щелыково\щелыково\71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 rot="16200000">
            <a:off x="5502635" y="327187"/>
            <a:ext cx="936103" cy="8030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Кроссворд с ключевым словом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1573719"/>
          <a:ext cx="8496942" cy="4663593"/>
        </p:xfrm>
        <a:graphic>
          <a:graphicData uri="http://schemas.openxmlformats.org/drawingml/2006/table">
            <a:tbl>
              <a:tblPr/>
              <a:tblGrid>
                <a:gridCol w="532668"/>
                <a:gridCol w="532668"/>
                <a:gridCol w="531780"/>
                <a:gridCol w="531780"/>
                <a:gridCol w="530892"/>
                <a:gridCol w="530892"/>
                <a:gridCol w="530006"/>
                <a:gridCol w="530006"/>
                <a:gridCol w="530006"/>
                <a:gridCol w="530892"/>
                <a:gridCol w="530892"/>
                <a:gridCol w="530892"/>
                <a:gridCol w="530892"/>
                <a:gridCol w="530892"/>
                <a:gridCol w="530892"/>
                <a:gridCol w="530892"/>
              </a:tblGrid>
              <a:tr h="6334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Щ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г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575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</a:t>
                      </a: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Изображение на </a:t>
            </a:r>
            <a:r>
              <a:rPr lang="ru-RU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пазле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Documents and Settings\User\Рабочий стол\PrtScr capture_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71800" y="1665312"/>
            <a:ext cx="365267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Схема изготовления Снегурочки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926516" y="1489076"/>
          <a:ext cx="7503136" cy="5011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Документ" r:id="rId4" imgW="9697783" imgH="6261989" progId="Word.Document.12">
                  <p:embed/>
                </p:oleObj>
              </mc:Choice>
              <mc:Fallback>
                <p:oleObj name="Документ" r:id="rId4" imgW="9697783" imgH="6261989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516" y="1489076"/>
                        <a:ext cx="7503136" cy="50117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Используемые источники: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http://ruslania.com/pictures/big/4601250250953.jpg</a:t>
            </a:r>
            <a:r>
              <a:rPr lang="ru-RU" dirty="0" smtClean="0"/>
              <a:t>  - картинка Снегурочка</a:t>
            </a:r>
          </a:p>
          <a:p>
            <a:r>
              <a:rPr lang="en-US" dirty="0" smtClean="0">
                <a:hlinkClick r:id="rId3"/>
              </a:rPr>
              <a:t>http://</a:t>
            </a:r>
            <a:r>
              <a:rPr lang="ru-RU" dirty="0" err="1" smtClean="0">
                <a:hlinkClick r:id="rId3"/>
              </a:rPr>
              <a:t>мамуськи.рф</a:t>
            </a:r>
            <a:r>
              <a:rPr lang="ru-RU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dom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prazdnik</a:t>
            </a:r>
            <a:r>
              <a:rPr lang="en-US" dirty="0" smtClean="0">
                <a:hlinkClick r:id="rId3"/>
              </a:rPr>
              <a:t>-/</a:t>
            </a:r>
            <a:r>
              <a:rPr lang="en-US" dirty="0" err="1" smtClean="0">
                <a:hlinkClick r:id="rId3"/>
              </a:rPr>
              <a:t>novyy</a:t>
            </a:r>
            <a:r>
              <a:rPr lang="en-US" dirty="0" smtClean="0">
                <a:hlinkClick r:id="rId3"/>
              </a:rPr>
              <a:t>-god-?id=936</a:t>
            </a:r>
            <a:r>
              <a:rPr lang="ru-RU" dirty="0" smtClean="0"/>
              <a:t>  - поделка Снегурочка</a:t>
            </a:r>
          </a:p>
          <a:p>
            <a:r>
              <a:rPr lang="en-US" dirty="0" smtClean="0">
                <a:hlinkClick r:id="rId4"/>
              </a:rPr>
              <a:t>http://detkam.e-papa.ru/zagadki/39/</a:t>
            </a:r>
            <a:r>
              <a:rPr lang="ru-RU" dirty="0" smtClean="0"/>
              <a:t>  </a:t>
            </a:r>
            <a:r>
              <a:rPr lang="ru-RU" smtClean="0"/>
              <a:t>- загадки </a:t>
            </a:r>
            <a:r>
              <a:rPr lang="ru-RU" dirty="0" smtClean="0"/>
              <a:t>про Мороз, лыжи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264</TotalTime>
  <Words>116</Words>
  <Application>Microsoft Office PowerPoint</Application>
  <PresentationFormat>Экран (4:3)</PresentationFormat>
  <Paragraphs>70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Официальная</vt:lpstr>
      <vt:lpstr>Документ</vt:lpstr>
      <vt:lpstr>Презентация PowerPoint</vt:lpstr>
      <vt:lpstr>Кроссворд с ключевым словом</vt:lpstr>
      <vt:lpstr>Изображение на пазле</vt:lpstr>
      <vt:lpstr>Схема изготовления Снегурочки</vt:lpstr>
      <vt:lpstr>Используемые источники:</vt:lpstr>
    </vt:vector>
  </TitlesOfParts>
  <Company>Work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 с ключевым словом</dc:title>
  <dc:creator>User</dc:creator>
  <cp:lastModifiedBy>User</cp:lastModifiedBy>
  <cp:revision>17</cp:revision>
  <dcterms:created xsi:type="dcterms:W3CDTF">2014-02-01T08:09:20Z</dcterms:created>
  <dcterms:modified xsi:type="dcterms:W3CDTF">2016-04-06T18:53:38Z</dcterms:modified>
</cp:coreProperties>
</file>